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5" r:id="rId3"/>
    <p:sldId id="276" r:id="rId4"/>
    <p:sldId id="277" r:id="rId5"/>
    <p:sldId id="278" r:id="rId6"/>
    <p:sldId id="279" r:id="rId7"/>
    <p:sldId id="280" r:id="rId8"/>
    <p:sldId id="281" r:id="rId9"/>
    <p:sldId id="282" r:id="rId10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vestuário&#10;&#10;Descrição gerada automaticamente">
            <a:extLst>
              <a:ext uri="{FF2B5EF4-FFF2-40B4-BE49-F238E27FC236}">
                <a16:creationId xmlns:a16="http://schemas.microsoft.com/office/drawing/2014/main" id="{5DB35ABF-9522-4D7B-B8AD-93E4852E01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53316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B46D37B-3E3E-4064-9BC1-6230DB0B26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930326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flor&#10;&#10;Descrição gerada automaticamente">
            <a:extLst>
              <a:ext uri="{FF2B5EF4-FFF2-40B4-BE49-F238E27FC236}">
                <a16:creationId xmlns:a16="http://schemas.microsoft.com/office/drawing/2014/main" id="{A2B12441-062B-4EA5-860A-B7DFA42182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683893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HÁ UM AMIGO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330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HÁ UM AMIGO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Quando te sentes só, </a:t>
            </a:r>
          </a:p>
          <a:p>
            <a:r>
              <a:rPr lang="pt-BR" dirty="0"/>
              <a:t>teu viver é sem luz; </a:t>
            </a:r>
          </a:p>
          <a:p>
            <a:r>
              <a:rPr lang="pt-BR" dirty="0"/>
              <a:t>Te deixaram os amigos, </a:t>
            </a:r>
          </a:p>
          <a:p>
            <a:r>
              <a:rPr lang="pt-BR" dirty="0"/>
              <a:t>já não tens por que sorrir;</a:t>
            </a:r>
          </a:p>
        </p:txBody>
      </p:sp>
    </p:spTree>
    <p:extLst>
      <p:ext uri="{BB962C8B-B14F-4D97-AF65-F5344CB8AC3E}">
        <p14:creationId xmlns:p14="http://schemas.microsoft.com/office/powerpoint/2010/main" val="14577988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HÁ UM AMIGO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Quando falta direção, </a:t>
            </a:r>
          </a:p>
          <a:p>
            <a:r>
              <a:rPr lang="pt-BR" dirty="0"/>
              <a:t>já não vês mais solução, </a:t>
            </a:r>
          </a:p>
          <a:p>
            <a:r>
              <a:rPr lang="pt-BR" dirty="0"/>
              <a:t>Resta ainda uma esperança </a:t>
            </a:r>
          </a:p>
          <a:p>
            <a:r>
              <a:rPr lang="pt-BR" dirty="0" err="1"/>
              <a:t>p’ra</a:t>
            </a:r>
            <a:r>
              <a:rPr lang="pt-BR" dirty="0"/>
              <a:t> curar teu coração: </a:t>
            </a:r>
          </a:p>
        </p:txBody>
      </p:sp>
    </p:spTree>
    <p:extLst>
      <p:ext uri="{BB962C8B-B14F-4D97-AF65-F5344CB8AC3E}">
        <p14:creationId xmlns:p14="http://schemas.microsoft.com/office/powerpoint/2010/main" val="1386447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HÁ UM AMIGO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93E8D73-78F8-46BE-AF0D-E18D5B44B6B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Há um Amigo mais </a:t>
            </a:r>
          </a:p>
          <a:p>
            <a:r>
              <a:rPr lang="pt-BR" dirty="0"/>
              <a:t>chegado que um irmão.</a:t>
            </a:r>
          </a:p>
          <a:p>
            <a:r>
              <a:rPr lang="pt-BR" dirty="0"/>
              <a:t>Ele sempre está contigo </a:t>
            </a:r>
          </a:p>
          <a:p>
            <a:r>
              <a:rPr lang="pt-BR" dirty="0"/>
              <a:t>e te toma pela mão. </a:t>
            </a:r>
          </a:p>
        </p:txBody>
      </p:sp>
    </p:spTree>
    <p:extLst>
      <p:ext uri="{BB962C8B-B14F-4D97-AF65-F5344CB8AC3E}">
        <p14:creationId xmlns:p14="http://schemas.microsoft.com/office/powerpoint/2010/main" val="24541166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HÁ UM AMIGO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9A4355A-5C78-47A7-9F79-B604A3AEF7E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Busca sempre a esse Amigo, </a:t>
            </a:r>
          </a:p>
          <a:p>
            <a:r>
              <a:rPr lang="pt-BR" dirty="0"/>
              <a:t>qualquer hora, em oração. </a:t>
            </a:r>
          </a:p>
          <a:p>
            <a:r>
              <a:rPr lang="pt-BR" dirty="0"/>
              <a:t>Ele é teu melhor Amigo; </a:t>
            </a:r>
          </a:p>
          <a:p>
            <a:r>
              <a:rPr lang="pt-BR" dirty="0"/>
              <a:t>o Seu nome é Jesus.</a:t>
            </a:r>
          </a:p>
        </p:txBody>
      </p:sp>
    </p:spTree>
    <p:extLst>
      <p:ext uri="{BB962C8B-B14F-4D97-AF65-F5344CB8AC3E}">
        <p14:creationId xmlns:p14="http://schemas.microsoft.com/office/powerpoint/2010/main" val="8105009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HÁ UM AMIGO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Só esse Amigo vê </a:t>
            </a:r>
          </a:p>
          <a:p>
            <a:r>
              <a:rPr lang="pt-BR" dirty="0"/>
              <a:t>todo o teu sofrer, </a:t>
            </a:r>
          </a:p>
          <a:p>
            <a:r>
              <a:rPr lang="pt-BR" dirty="0"/>
              <a:t>Pois vê a angústia d’alma e, </a:t>
            </a:r>
          </a:p>
          <a:p>
            <a:r>
              <a:rPr lang="pt-BR" dirty="0"/>
              <a:t>então, cura tua dor. </a:t>
            </a:r>
          </a:p>
        </p:txBody>
      </p:sp>
    </p:spTree>
    <p:extLst>
      <p:ext uri="{BB962C8B-B14F-4D97-AF65-F5344CB8AC3E}">
        <p14:creationId xmlns:p14="http://schemas.microsoft.com/office/powerpoint/2010/main" val="29502441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HÁ UM AMIGO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Mesmo quando estás em </a:t>
            </a:r>
          </a:p>
          <a:p>
            <a:r>
              <a:rPr lang="pt-BR" dirty="0"/>
              <a:t>meio a um temporal, </a:t>
            </a:r>
          </a:p>
          <a:p>
            <a:r>
              <a:rPr lang="pt-BR" dirty="0"/>
              <a:t>Ele traz de volta a calma, </a:t>
            </a:r>
          </a:p>
          <a:p>
            <a:r>
              <a:rPr lang="pt-BR" dirty="0"/>
              <a:t>Ele te devolve a paz!</a:t>
            </a:r>
          </a:p>
        </p:txBody>
      </p:sp>
    </p:spTree>
    <p:extLst>
      <p:ext uri="{BB962C8B-B14F-4D97-AF65-F5344CB8AC3E}">
        <p14:creationId xmlns:p14="http://schemas.microsoft.com/office/powerpoint/2010/main" val="10611813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HÁ UM AMIGO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93E8D73-78F8-46BE-AF0D-E18D5B44B6B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Há um Amigo mais </a:t>
            </a:r>
          </a:p>
          <a:p>
            <a:r>
              <a:rPr lang="pt-BR" dirty="0"/>
              <a:t>chegado que um irmão.</a:t>
            </a:r>
          </a:p>
          <a:p>
            <a:r>
              <a:rPr lang="pt-BR" dirty="0"/>
              <a:t>Ele sempre está contigo </a:t>
            </a:r>
          </a:p>
          <a:p>
            <a:r>
              <a:rPr lang="pt-BR" dirty="0"/>
              <a:t>e te toma pela mão. </a:t>
            </a:r>
          </a:p>
        </p:txBody>
      </p:sp>
    </p:spTree>
    <p:extLst>
      <p:ext uri="{BB962C8B-B14F-4D97-AF65-F5344CB8AC3E}">
        <p14:creationId xmlns:p14="http://schemas.microsoft.com/office/powerpoint/2010/main" val="7245077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HÁ UM AMIGO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9A4355A-5C78-47A7-9F79-B604A3AEF7E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Busque sempre a esse Amigo, </a:t>
            </a:r>
          </a:p>
          <a:p>
            <a:r>
              <a:rPr lang="pt-BR" dirty="0"/>
              <a:t>qualquer hora, em oração. </a:t>
            </a:r>
          </a:p>
          <a:p>
            <a:r>
              <a:rPr lang="pt-BR" dirty="0"/>
              <a:t>Ele é teu melhor Amigo; </a:t>
            </a:r>
          </a:p>
          <a:p>
            <a:r>
              <a:rPr lang="pt-BR" dirty="0"/>
              <a:t>o Seu nome é Jesus.</a:t>
            </a:r>
          </a:p>
        </p:txBody>
      </p:sp>
    </p:spTree>
    <p:extLst>
      <p:ext uri="{BB962C8B-B14F-4D97-AF65-F5344CB8AC3E}">
        <p14:creationId xmlns:p14="http://schemas.microsoft.com/office/powerpoint/2010/main" val="16464097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1690</TotalTime>
  <Words>208</Words>
  <Application>Microsoft Office PowerPoint</Application>
  <PresentationFormat>Apresentação na tela (16:9)</PresentationFormat>
  <Paragraphs>50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5" baseType="lpstr">
      <vt:lpstr>Arial</vt:lpstr>
      <vt:lpstr>BentonSans Black</vt:lpstr>
      <vt:lpstr>BentonSans Bold</vt:lpstr>
      <vt:lpstr>BentonSans Regular</vt:lpstr>
      <vt:lpstr>Calibri</vt:lpstr>
      <vt:lpstr>Tema do Office</vt:lpstr>
      <vt:lpstr>HÁ UM AMIGO</vt:lpstr>
      <vt:lpstr>HÁ UM AMIGO</vt:lpstr>
      <vt:lpstr>HÁ UM AMIGO</vt:lpstr>
      <vt:lpstr>HÁ UM AMIGO</vt:lpstr>
      <vt:lpstr>HÁ UM AMIGO</vt:lpstr>
      <vt:lpstr>HÁ UM AMIGO</vt:lpstr>
      <vt:lpstr>HÁ UM AMIGO</vt:lpstr>
      <vt:lpstr>HÁ UM AMIGO</vt:lpstr>
      <vt:lpstr>HÁ UM AMIGO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24</cp:revision>
  <dcterms:created xsi:type="dcterms:W3CDTF">2019-03-12T19:19:25Z</dcterms:created>
  <dcterms:modified xsi:type="dcterms:W3CDTF">2019-06-12T22:32:40Z</dcterms:modified>
</cp:coreProperties>
</file>

<file path=docProps/thumbnail.jpeg>
</file>